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9" r:id="rId12"/>
    <p:sldId id="268" r:id="rId13"/>
    <p:sldId id="271" r:id="rId14"/>
    <p:sldId id="270" r:id="rId15"/>
    <p:sldId id="266" r:id="rId16"/>
    <p:sldId id="267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F46-EB5F-4F28-B593-39ECF13030A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0C4E-DB9F-401A-8312-284DC44B6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F46-EB5F-4F28-B593-39ECF13030A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0C4E-DB9F-401A-8312-284DC44B6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F46-EB5F-4F28-B593-39ECF13030A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0C4E-DB9F-401A-8312-284DC44B6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F46-EB5F-4F28-B593-39ECF13030A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0C4E-DB9F-401A-8312-284DC44B6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F46-EB5F-4F28-B593-39ECF13030A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0C4E-DB9F-401A-8312-284DC44B6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F46-EB5F-4F28-B593-39ECF13030A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0C4E-DB9F-401A-8312-284DC44B6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F46-EB5F-4F28-B593-39ECF13030A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0C4E-DB9F-401A-8312-284DC44B6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F46-EB5F-4F28-B593-39ECF13030A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0C4E-DB9F-401A-8312-284DC44B6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F46-EB5F-4F28-B593-39ECF13030A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0C4E-DB9F-401A-8312-284DC44B6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F46-EB5F-4F28-B593-39ECF13030A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0C4E-DB9F-401A-8312-284DC44B6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F46-EB5F-4F28-B593-39ECF13030A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0C4E-DB9F-401A-8312-284DC44B6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3F46-EB5F-4F28-B593-39ECF13030AE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0C4E-DB9F-401A-8312-284DC44B6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  <a:latin typeface="Bernard MT Condensed" pitchFamily="18" charset="0"/>
              </a:rPr>
              <a:t>IRON DEFICIENCY ANEMIA</a:t>
            </a:r>
            <a:endParaRPr lang="en-US" sz="6000" b="1" dirty="0">
              <a:solidFill>
                <a:srgbClr val="FFC000"/>
              </a:solidFill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oper Black" pitchFamily="18" charset="0"/>
              </a:rPr>
              <a:t>DR.PRAHALAD SHARMA</a:t>
            </a:r>
          </a:p>
          <a:p>
            <a:r>
              <a:rPr lang="en-US" dirty="0" smtClean="0">
                <a:solidFill>
                  <a:srgbClr val="0070C0"/>
                </a:solidFill>
                <a:latin typeface="Cooper Black" pitchFamily="18" charset="0"/>
              </a:rPr>
              <a:t>MD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8229600" cy="122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533400" y="381712"/>
            <a:ext cx="8229600" cy="5972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SLID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457200" y="1025665"/>
            <a:ext cx="8229600" cy="4730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PATHO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066800"/>
            <a:ext cx="7619999" cy="4986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34DF555-06CB-A340-A934-3D0DFACB5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33400"/>
            <a:ext cx="7772400" cy="5973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TABL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8229600" cy="5333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457200" y="304800"/>
            <a:ext cx="82296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628069" y="304800"/>
            <a:ext cx="7887862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Reticulocytes</a:t>
            </a:r>
            <a:endParaRPr lang="en-US" dirty="0"/>
          </a:p>
        </p:txBody>
      </p:sp>
      <p:pic>
        <p:nvPicPr>
          <p:cNvPr id="4" name="Content Placeholder 3" descr="IMG_20200325_2057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4475" y="1810544"/>
            <a:ext cx="6115050" cy="410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Doc 2020-03-28 21.48.14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83820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304800" y="304800"/>
            <a:ext cx="8610599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457200" y="304800"/>
            <a:ext cx="82296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457200" y="304800"/>
            <a:ext cx="82296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381999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C:\Users\geeta\OneDrive\Desktop\IRON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457200" y="304800"/>
            <a:ext cx="8229600" cy="6095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381000" y="304800"/>
            <a:ext cx="84582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590097" y="228600"/>
            <a:ext cx="7963805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</Words>
  <Application>Microsoft Office PowerPoint</Application>
  <PresentationFormat>On-screen Show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IRON DEFICIENCY ANEMIA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Reticulocytes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IRON DEFICIENCY ANEMIA</dc:title>
  <dc:creator>geetanjali sharma</dc:creator>
  <cp:lastModifiedBy>geetanjali sharma</cp:lastModifiedBy>
  <cp:revision>12</cp:revision>
  <dcterms:created xsi:type="dcterms:W3CDTF">2020-03-25T14:48:15Z</dcterms:created>
  <dcterms:modified xsi:type="dcterms:W3CDTF">2020-03-28T16:22:53Z</dcterms:modified>
</cp:coreProperties>
</file>